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0ab73c1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0ab73c1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85025" y="2244650"/>
            <a:ext cx="8031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>
                <a:solidFill>
                  <a:srgbClr val="62940E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 apresentação</a:t>
            </a:r>
            <a:endParaRPr b="1" sz="4000">
              <a:solidFill>
                <a:srgbClr val="62940E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865000" y="3953650"/>
            <a:ext cx="4635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>
                <a:solidFill>
                  <a:srgbClr val="073763"/>
                </a:solidFill>
                <a:latin typeface="Trebuchet MS"/>
                <a:ea typeface="Trebuchet MS"/>
                <a:cs typeface="Trebuchet MS"/>
                <a:sym typeface="Trebuchet MS"/>
              </a:rPr>
              <a:t>Palestrante/autor</a:t>
            </a:r>
            <a:endParaRPr sz="2300">
              <a:solidFill>
                <a:srgbClr val="07376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